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3013"/>
    <a:srgbClr val="E6E626"/>
    <a:srgbClr val="DE22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099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266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14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726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80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357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0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46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797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6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53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2906A-F3A6-47EC-B6AC-055B3B989E37}" type="datetimeFigureOut">
              <a:rPr lang="en-US" smtClean="0"/>
              <a:t>3/10/2013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F939D-FC1E-4268-961D-4218D0B811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608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82" y="-6928"/>
            <a:ext cx="9144000" cy="686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895600"/>
            <a:ext cx="5486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tx2">
                    <a:lumMod val="90000"/>
                  </a:schemeClr>
                </a:solidFill>
                <a:latin typeface="French Script MT" pitchFamily="66" charset="0"/>
              </a:rPr>
              <a:t>Heaven?</a:t>
            </a:r>
            <a:endParaRPr lang="en-US" sz="7200" dirty="0">
              <a:solidFill>
                <a:schemeClr val="tx2">
                  <a:lumMod val="90000"/>
                </a:schemeClr>
              </a:solidFill>
              <a:latin typeface="French Scrip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2600" y="4953000"/>
            <a:ext cx="7315200" cy="17526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tx1">
                    <a:lumMod val="95000"/>
                  </a:schemeClr>
                </a:solidFill>
                <a:latin typeface="French Script MT" pitchFamily="66" charset="0"/>
              </a:rPr>
              <a:t>By Brittany Engler</a:t>
            </a:r>
          </a:p>
          <a:p>
            <a:r>
              <a:rPr lang="en-US" sz="4000" dirty="0" smtClean="0">
                <a:solidFill>
                  <a:schemeClr val="tx1">
                    <a:lumMod val="95000"/>
                  </a:schemeClr>
                </a:solidFill>
                <a:latin typeface="French Script MT" pitchFamily="66" charset="0"/>
              </a:rPr>
              <a:t>Inspired by the book Wonder by R.J. Palacio</a:t>
            </a:r>
            <a:endParaRPr lang="en-US" sz="4000" dirty="0">
              <a:solidFill>
                <a:schemeClr val="tx1">
                  <a:lumMod val="95000"/>
                </a:schemeClr>
              </a:solidFill>
              <a:latin typeface="French Script MT" pitchFamily="66" charset="0"/>
            </a:endParaRPr>
          </a:p>
        </p:txBody>
      </p:sp>
      <p:pic>
        <p:nvPicPr>
          <p:cNvPr id="4" name="Instrumental Love Songs - Stairway To Heave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09600" y="592974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88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>
                <p:cTn id="2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93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855" y="1143000"/>
            <a:ext cx="9144000" cy="191950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chemeClr val="bg1"/>
                </a:solidFill>
                <a:latin typeface="French Script MT" pitchFamily="66" charset="0"/>
                <a:ea typeface="Calibri"/>
                <a:cs typeface="Times New Roman"/>
              </a:rPr>
              <a:t>One day you will call me and I’ll know it’s time.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chemeClr val="bg1"/>
                </a:solidFill>
                <a:latin typeface="French Script MT" pitchFamily="66" charset="0"/>
                <a:ea typeface="Calibri"/>
                <a:cs typeface="Times New Roman"/>
              </a:rPr>
              <a:t>God, I hope your world is simply divine.</a:t>
            </a:r>
          </a:p>
        </p:txBody>
      </p:sp>
    </p:spTree>
    <p:extLst>
      <p:ext uri="{BB962C8B-B14F-4D97-AF65-F5344CB8AC3E}">
        <p14:creationId xmlns:p14="http://schemas.microsoft.com/office/powerpoint/2010/main" val="3150819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4787" y="-1143000"/>
            <a:ext cx="10749387" cy="800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76600" y="27709"/>
            <a:ext cx="3962400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Souls are eternal </a:t>
            </a:r>
            <a:endParaRPr lang="en-US" sz="48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only </a:t>
            </a: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bodies’ part,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Love lasts forever in </a:t>
            </a: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everyone’s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heart</a:t>
            </a: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207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4000">
        <p14:ripple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40576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24200" y="1295400"/>
            <a:ext cx="6019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BF3013"/>
                </a:solidFill>
                <a:latin typeface="French Script MT" pitchFamily="66" charset="0"/>
              </a:rPr>
              <a:t>Directed by Brittany Engler</a:t>
            </a:r>
          </a:p>
          <a:p>
            <a:pPr algn="ctr"/>
            <a:endParaRPr lang="en-US" sz="3600" b="1" dirty="0" smtClean="0">
              <a:solidFill>
                <a:srgbClr val="BF3013"/>
              </a:solidFill>
              <a:latin typeface="French Script MT" pitchFamily="66" charset="0"/>
            </a:endParaRPr>
          </a:p>
          <a:p>
            <a:pPr algn="ctr"/>
            <a:r>
              <a:rPr lang="en-US" sz="3600" b="1" dirty="0" smtClean="0">
                <a:solidFill>
                  <a:srgbClr val="BF3013"/>
                </a:solidFill>
                <a:latin typeface="French Script MT" pitchFamily="66" charset="0"/>
              </a:rPr>
              <a:t>Song- Stairway to Heaven Cello - Instrumental Love Songs (2010)</a:t>
            </a:r>
          </a:p>
          <a:p>
            <a:pPr algn="ctr"/>
            <a:endParaRPr lang="en-US" sz="3600" b="1" dirty="0" smtClean="0">
              <a:solidFill>
                <a:srgbClr val="BF3013"/>
              </a:solidFill>
              <a:latin typeface="French Script MT" pitchFamily="66" charset="0"/>
            </a:endParaRPr>
          </a:p>
          <a:p>
            <a:pPr algn="ctr"/>
            <a:r>
              <a:rPr lang="en-US" sz="3600" b="1" dirty="0" smtClean="0">
                <a:solidFill>
                  <a:srgbClr val="BF3013"/>
                </a:solidFill>
                <a:latin typeface="French Script MT" pitchFamily="66" charset="0"/>
              </a:rPr>
              <a:t>Images- Flicker Creative Commons</a:t>
            </a:r>
            <a:endParaRPr lang="en-US" sz="3600" b="1" dirty="0">
              <a:solidFill>
                <a:srgbClr val="BF3013"/>
              </a:solidFill>
              <a:latin typeface="Frenc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32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18" y="0"/>
            <a:ext cx="914811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28600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Night meeting day you are thin as </a:t>
            </a: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air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2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2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2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2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2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But I want to know are you really there?</a:t>
            </a:r>
          </a:p>
        </p:txBody>
      </p:sp>
    </p:spTree>
    <p:extLst>
      <p:ext uri="{BB962C8B-B14F-4D97-AF65-F5344CB8AC3E}">
        <p14:creationId xmlns:p14="http://schemas.microsoft.com/office/powerpoint/2010/main" val="385208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17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200" y="2383906"/>
            <a:ext cx="9067800" cy="1919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I need comfort in your warm sunshine rays,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Clouds </a:t>
            </a: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to cuddle with for the rest of my days.</a:t>
            </a:r>
          </a:p>
        </p:txBody>
      </p:sp>
    </p:spTree>
    <p:extLst>
      <p:ext uri="{BB962C8B-B14F-4D97-AF65-F5344CB8AC3E}">
        <p14:creationId xmlns:p14="http://schemas.microsoft.com/office/powerpoint/2010/main" val="3819124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2000">
        <p14:reveal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4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17" y="20782"/>
            <a:ext cx="90513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20264313">
            <a:off x="536774" y="1795077"/>
            <a:ext cx="7597616" cy="1891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0070C0"/>
                </a:solidFill>
                <a:latin typeface="French Script MT" pitchFamily="66" charset="0"/>
                <a:ea typeface="Calibri"/>
                <a:cs typeface="Times New Roman"/>
              </a:rPr>
              <a:t>Can you not see me like I can’t see you?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0070C0"/>
                </a:solidFill>
                <a:latin typeface="French Script MT" pitchFamily="66" charset="0"/>
                <a:ea typeface="Calibri"/>
                <a:cs typeface="Times New Roman"/>
              </a:rPr>
              <a:t>During the day you are so vast and blue.</a:t>
            </a:r>
          </a:p>
        </p:txBody>
      </p:sp>
    </p:spTree>
    <p:extLst>
      <p:ext uri="{BB962C8B-B14F-4D97-AF65-F5344CB8AC3E}">
        <p14:creationId xmlns:p14="http://schemas.microsoft.com/office/powerpoint/2010/main" val="202115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circle/>
      </p:transition>
    </mc:Choice>
    <mc:Fallback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arm6.staticflickr.com/5285/5256064985_20c12d05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19437738">
            <a:off x="-756339" y="1961650"/>
            <a:ext cx="9343041" cy="91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People talk about a wonderful place</a:t>
            </a: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,</a:t>
            </a:r>
          </a:p>
        </p:txBody>
      </p:sp>
      <p:sp>
        <p:nvSpPr>
          <p:cNvPr id="3" name="Rectangle 2"/>
          <p:cNvSpPr/>
          <p:nvPr/>
        </p:nvSpPr>
        <p:spPr>
          <a:xfrm rot="18995814">
            <a:off x="3407461" y="3515769"/>
            <a:ext cx="6582934" cy="1891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prstClr val="white"/>
                </a:solidFill>
                <a:latin typeface="French Script MT" pitchFamily="66" charset="0"/>
                <a:ea typeface="Calibri"/>
                <a:cs typeface="Times New Roman"/>
              </a:rPr>
              <a:t>But I don’t want to get lost; </a:t>
            </a:r>
            <a:endParaRPr lang="en-US" sz="4800" b="1" dirty="0" smtClean="0">
              <a:solidFill>
                <a:prstClr val="white"/>
              </a:solidFill>
              <a:latin typeface="French Script MT" pitchFamily="66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 smtClean="0">
                <a:solidFill>
                  <a:prstClr val="white"/>
                </a:solidFill>
                <a:latin typeface="French Script MT" pitchFamily="66" charset="0"/>
                <a:ea typeface="Calibri"/>
                <a:cs typeface="Times New Roman"/>
              </a:rPr>
              <a:t>I </a:t>
            </a:r>
            <a:r>
              <a:rPr lang="en-US" sz="4800" b="1" dirty="0">
                <a:solidFill>
                  <a:prstClr val="white"/>
                </a:solidFill>
                <a:latin typeface="French Script MT" pitchFamily="66" charset="0"/>
                <a:ea typeface="Calibri"/>
                <a:cs typeface="Times New Roman"/>
              </a:rPr>
              <a:t>want to know my ways.</a:t>
            </a:r>
            <a:endParaRPr lang="en-US" sz="4800" b="1" dirty="0">
              <a:solidFill>
                <a:prstClr val="white"/>
              </a:solidFill>
              <a:latin typeface="French Script MT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820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push dir="u"/>
      </p:transition>
    </mc:Choice>
    <mc:Fallback>
      <p:transition spd="slow"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8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7086600" cy="68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14400" y="6927"/>
            <a:ext cx="7239000" cy="19195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C00000"/>
                </a:solidFill>
                <a:latin typeface="French Script MT" pitchFamily="66" charset="0"/>
                <a:ea typeface="Calibri"/>
                <a:cs typeface="Times New Roman"/>
              </a:rPr>
              <a:t>I wish I had proof you are up </a:t>
            </a:r>
            <a:r>
              <a:rPr lang="en-US" sz="4800" b="1" dirty="0" smtClean="0">
                <a:solidFill>
                  <a:srgbClr val="C00000"/>
                </a:solidFill>
                <a:latin typeface="French Script MT" pitchFamily="66" charset="0"/>
                <a:ea typeface="Calibri"/>
                <a:cs typeface="Times New Roman"/>
              </a:rPr>
              <a:t>there</a:t>
            </a:r>
            <a:endParaRPr lang="en-US" sz="4800" b="1" dirty="0">
              <a:solidFill>
                <a:srgbClr val="C00000"/>
              </a:solidFill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C00000"/>
                </a:solidFill>
                <a:latin typeface="French Script MT" pitchFamily="66" charset="0"/>
                <a:ea typeface="Calibri"/>
                <a:cs typeface="Times New Roman"/>
              </a:rPr>
              <a:t>Then I wouldn’t have a worry or a care</a:t>
            </a:r>
            <a:r>
              <a:rPr lang="en-US" dirty="0">
                <a:solidFill>
                  <a:srgbClr val="C00000"/>
                </a:solidFill>
                <a:ea typeface="Calibri"/>
                <a:cs typeface="Times New Roman"/>
              </a:rPr>
              <a:t>.</a:t>
            </a:r>
            <a:endParaRPr lang="en-US" sz="16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34368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382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870" y="1"/>
            <a:ext cx="9119419" cy="680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The thought of you comforts </a:t>
            </a:r>
            <a:r>
              <a:rPr lang="en-US" sz="4800" b="1" dirty="0" smtClean="0">
                <a:latin typeface="French Script MT" pitchFamily="66" charset="0"/>
                <a:ea typeface="Calibri"/>
                <a:cs typeface="Times New Roman"/>
              </a:rPr>
              <a:t>me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48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latin typeface="French Script MT" pitchFamily="66" charset="0"/>
                <a:ea typeface="Calibri"/>
                <a:cs typeface="Times New Roman"/>
              </a:rPr>
              <a:t>Thinking of all the friends and family I’d see.</a:t>
            </a:r>
          </a:p>
        </p:txBody>
      </p:sp>
    </p:spTree>
    <p:extLst>
      <p:ext uri="{BB962C8B-B14F-4D97-AF65-F5344CB8AC3E}">
        <p14:creationId xmlns:p14="http://schemas.microsoft.com/office/powerpoint/2010/main" val="61376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56" y="-27710"/>
            <a:ext cx="9234056" cy="711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 rot="2923767">
            <a:off x="3426678" y="2429155"/>
            <a:ext cx="699704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 smtClean="0">
                <a:solidFill>
                  <a:srgbClr val="FFFF00"/>
                </a:solidFill>
                <a:latin typeface="French Script MT" pitchFamily="66" charset="0"/>
                <a:ea typeface="Calibri"/>
                <a:cs typeface="Times New Roman"/>
              </a:rPr>
              <a:t>But </a:t>
            </a:r>
            <a:r>
              <a:rPr lang="en-US" sz="3600" b="1" dirty="0">
                <a:solidFill>
                  <a:srgbClr val="FFFF00"/>
                </a:solidFill>
                <a:latin typeface="French Script MT" pitchFamily="66" charset="0"/>
                <a:ea typeface="Calibri"/>
                <a:cs typeface="Times New Roman"/>
              </a:rPr>
              <a:t>on good days there is no place I’d rather </a:t>
            </a:r>
            <a:r>
              <a:rPr lang="en-US" sz="3600" b="1" dirty="0" smtClean="0">
                <a:solidFill>
                  <a:srgbClr val="FFFF00"/>
                </a:solidFill>
                <a:latin typeface="French Script MT" pitchFamily="66" charset="0"/>
                <a:ea typeface="Calibri"/>
                <a:cs typeface="Times New Roman"/>
              </a:rPr>
              <a:t>stay</a:t>
            </a:r>
            <a:r>
              <a:rPr lang="en-US" sz="3600" b="1" dirty="0">
                <a:solidFill>
                  <a:srgbClr val="FFFF00"/>
                </a:solidFill>
                <a:latin typeface="French Script MT" pitchFamily="66" charset="0"/>
                <a:ea typeface="Calibri"/>
                <a:cs typeface="Times New Roman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 rot="18604163">
            <a:off x="-862957" y="2246892"/>
            <a:ext cx="641093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en-US" sz="3600" b="1" dirty="0">
                <a:solidFill>
                  <a:srgbClr val="FFC000"/>
                </a:solidFill>
                <a:latin typeface="French Script MT" pitchFamily="66" charset="0"/>
                <a:ea typeface="Calibri"/>
                <a:cs typeface="Times New Roman"/>
              </a:rPr>
              <a:t>On bad days I want you to just take me away,</a:t>
            </a:r>
          </a:p>
        </p:txBody>
      </p:sp>
    </p:spTree>
    <p:extLst>
      <p:ext uri="{BB962C8B-B14F-4D97-AF65-F5344CB8AC3E}">
        <p14:creationId xmlns:p14="http://schemas.microsoft.com/office/powerpoint/2010/main" val="1798507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" y="85345"/>
            <a:ext cx="9144000" cy="677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-304800" y="85346"/>
            <a:ext cx="9476509" cy="6445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 smtClean="0">
                <a:latin typeface="French Script MT" pitchFamily="66" charset="0"/>
                <a:ea typeface="Calibri"/>
                <a:cs typeface="Times New Roman"/>
              </a:rPr>
              <a:t>Here </a:t>
            </a:r>
            <a:r>
              <a:rPr lang="en-US" sz="6600" b="1" dirty="0">
                <a:latin typeface="French Script MT" pitchFamily="66" charset="0"/>
                <a:ea typeface="Calibri"/>
                <a:cs typeface="Times New Roman"/>
              </a:rPr>
              <a:t>. . . there </a:t>
            </a:r>
            <a:endParaRPr lang="en-US" sz="66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 smtClean="0">
                <a:latin typeface="French Script MT" pitchFamily="66" charset="0"/>
                <a:ea typeface="Calibri"/>
                <a:cs typeface="Times New Roman"/>
              </a:rPr>
              <a:t>are </a:t>
            </a:r>
            <a:r>
              <a:rPr lang="en-US" sz="6600" b="1" dirty="0">
                <a:latin typeface="French Script MT" pitchFamily="66" charset="0"/>
                <a:ea typeface="Calibri"/>
                <a:cs typeface="Times New Roman"/>
              </a:rPr>
              <a:t>both relative terms</a:t>
            </a:r>
            <a:r>
              <a:rPr lang="en-US" sz="6600" b="1" dirty="0" smtClean="0">
                <a:latin typeface="French Script MT" pitchFamily="66" charset="0"/>
                <a:ea typeface="Calibri"/>
                <a:cs typeface="Times New Roman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6600" b="1" dirty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>
                <a:latin typeface="French Script MT" pitchFamily="66" charset="0"/>
                <a:ea typeface="Calibri"/>
                <a:cs typeface="Times New Roman"/>
              </a:rPr>
              <a:t>Hoping what’s left of me </a:t>
            </a:r>
            <a:endParaRPr lang="en-US" sz="6600" b="1" dirty="0" smtClean="0">
              <a:latin typeface="French Script MT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 smtClean="0">
                <a:latin typeface="French Script MT" pitchFamily="66" charset="0"/>
                <a:ea typeface="Calibri"/>
                <a:cs typeface="Times New Roman"/>
              </a:rPr>
              <a:t>isn’t </a:t>
            </a:r>
            <a:r>
              <a:rPr lang="en-US" sz="6600" b="1" dirty="0">
                <a:latin typeface="French Script MT" pitchFamily="66" charset="0"/>
                <a:ea typeface="Calibri"/>
                <a:cs typeface="Times New Roman"/>
              </a:rPr>
              <a:t>covered with worms.</a:t>
            </a:r>
          </a:p>
        </p:txBody>
      </p:sp>
    </p:spTree>
    <p:extLst>
      <p:ext uri="{BB962C8B-B14F-4D97-AF65-F5344CB8AC3E}">
        <p14:creationId xmlns:p14="http://schemas.microsoft.com/office/powerpoint/2010/main" val="2741023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750" advClick="0" advTm="0">
        <p:wipe dir="r"/>
      </p:transition>
    </mc:Choice>
    <mc:Fallback>
      <p:transition spd="slow" advClick="0" advTm="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2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826" tmFilter="0, 0; 0.125,0.2665; 0.25,0.4; 0.375,0.465; 0.5,0.5;  0.625,0.535; 0.75,0.6; 0.875,0.7335; 1,1">
                                          <p:stCondLst>
                                            <p:cond delay="18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13" tmFilter="0, 0; 0.125,0.2665; 0.25,0.4; 0.375,0.465; 0.5,0.5;  0.625,0.535; 0.75,0.6; 0.875,0.7335; 1,1">
                                          <p:stCondLst>
                                            <p:cond delay="364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1" tmFilter="0, 0; 0.125,0.2665; 0.25,0.4; 0.375,0.465; 0.5,0.5;  0.625,0.535; 0.75,0.6; 0.875,0.7335; 1,1">
                                          <p:stCondLst>
                                            <p:cond delay="455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2">
                                          <p:stCondLst>
                                            <p:cond delay="17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56" decel="50000">
                                          <p:stCondLst>
                                            <p:cond delay="18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2">
                                          <p:stCondLst>
                                            <p:cond delay="36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56" decel="50000">
                                          <p:stCondLst>
                                            <p:cond delay="36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2">
                                          <p:stCondLst>
                                            <p:cond delay="45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56" decel="50000">
                                          <p:stCondLst>
                                            <p:cond delay="45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2">
                                          <p:stCondLst>
                                            <p:cond delay="497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56" decel="50000">
                                          <p:stCondLst>
                                            <p:cond delay="504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231</Words>
  <Application>Microsoft Office PowerPoint</Application>
  <PresentationFormat>On-screen Show (4:3)</PresentationFormat>
  <Paragraphs>47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Heaven?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Brittany</dc:creator>
  <cp:lastModifiedBy>Brittany</cp:lastModifiedBy>
  <cp:revision>23</cp:revision>
  <dcterms:created xsi:type="dcterms:W3CDTF">2013-03-10T23:37:32Z</dcterms:created>
  <dcterms:modified xsi:type="dcterms:W3CDTF">2013-03-11T16:22:58Z</dcterms:modified>
</cp:coreProperties>
</file>